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73" r:id="rId3"/>
    <p:sldId id="274" r:id="rId4"/>
    <p:sldId id="275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0"/>
  </p:normalViewPr>
  <p:slideViewPr>
    <p:cSldViewPr snapToGrid="0">
      <p:cViewPr varScale="1">
        <p:scale>
          <a:sx n="78" d="100"/>
          <a:sy n="78" d="100"/>
        </p:scale>
        <p:origin x="1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xel.barnique@mhca.fr" TargetMode="External"/><Relationship Id="rId2" Type="http://schemas.openxmlformats.org/officeDocument/2006/relationships/hyperlink" Target="mailto:tournoi.mhca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142286" y="7253954"/>
            <a:ext cx="13289372" cy="3174111"/>
          </a:xfrm>
          <a:prstGeom prst="rect">
            <a:avLst/>
          </a:prstGeom>
          <a:solidFill>
            <a:srgbClr val="3D5D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8BD32"/>
                </a:solidFill>
              </a:defRPr>
            </a:pPr>
            <a:endParaRPr/>
          </a:p>
        </p:txBody>
      </p:sp>
      <p:sp>
        <p:nvSpPr>
          <p:cNvPr id="120" name="TOURNOIS DES SPARTIATES…"/>
          <p:cNvSpPr txBox="1"/>
          <p:nvPr/>
        </p:nvSpPr>
        <p:spPr>
          <a:xfrm>
            <a:off x="380801" y="589987"/>
            <a:ext cx="12243197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3D5D7E"/>
                </a:solidFill>
                <a:latin typeface="Dalek Pinpoint Bold"/>
                <a:ea typeface="Dalek Pinpoint Bold"/>
                <a:cs typeface="Dalek Pinpoint Bold"/>
                <a:sym typeface="Dalek Pinpoint Bold"/>
              </a:defRPr>
            </a:pPr>
            <a:r>
              <a:rPr dirty="0"/>
              <a:t>TOURNOIS DES SPARTIATES</a:t>
            </a:r>
          </a:p>
          <a:p>
            <a:pPr>
              <a:defRPr sz="4800">
                <a:solidFill>
                  <a:srgbClr val="3D5D7E"/>
                </a:solidFill>
                <a:latin typeface="Dalek Pinpoint Bold"/>
                <a:ea typeface="Dalek Pinpoint Bold"/>
                <a:cs typeface="Dalek Pinpoint Bold"/>
                <a:sym typeface="Dalek Pinpoint Bold"/>
              </a:defRPr>
            </a:pPr>
            <a:r>
              <a:rPr dirty="0"/>
              <a:t>2024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883" y="224039"/>
            <a:ext cx="571561" cy="38104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1/2 Juin - Trophée des Petits Spartiates - u9 et u7…"/>
          <p:cNvSpPr txBox="1"/>
          <p:nvPr/>
        </p:nvSpPr>
        <p:spPr>
          <a:xfrm>
            <a:off x="488065" y="2970913"/>
            <a:ext cx="12243197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3D5D7E"/>
                </a:solidFill>
                <a:latin typeface="Jushley Shine"/>
                <a:ea typeface="Jushley Shine"/>
                <a:cs typeface="Jushley Shine"/>
                <a:sym typeface="Jushley Shine"/>
              </a:defRPr>
            </a:pPr>
            <a:r>
              <a:rPr dirty="0">
                <a:solidFill>
                  <a:srgbClr val="5EB9DD"/>
                </a:solidFill>
              </a:rPr>
              <a:t>1/2 </a:t>
            </a:r>
            <a:r>
              <a:rPr dirty="0" err="1">
                <a:solidFill>
                  <a:srgbClr val="5EB9DD"/>
                </a:solidFill>
              </a:rPr>
              <a:t>Juin</a:t>
            </a:r>
            <a:r>
              <a:rPr dirty="0"/>
              <a:t> - </a:t>
            </a:r>
            <a:r>
              <a:rPr dirty="0" err="1"/>
              <a:t>Trophée</a:t>
            </a:r>
            <a:r>
              <a:rPr dirty="0"/>
              <a:t> des Petits </a:t>
            </a:r>
            <a:r>
              <a:rPr dirty="0" err="1"/>
              <a:t>Spartiates</a:t>
            </a:r>
            <a:r>
              <a:rPr dirty="0"/>
              <a:t> - </a:t>
            </a:r>
            <a:r>
              <a:rPr dirty="0">
                <a:solidFill>
                  <a:srgbClr val="60B9DD"/>
                </a:solidFill>
              </a:rPr>
              <a:t>u9 et u7</a:t>
            </a:r>
          </a:p>
          <a:p>
            <a:pPr>
              <a:defRPr sz="4800">
                <a:solidFill>
                  <a:srgbClr val="3D5D7E"/>
                </a:solidFill>
                <a:latin typeface="Jushley Shine"/>
                <a:ea typeface="Jushley Shine"/>
                <a:cs typeface="Jushley Shine"/>
                <a:sym typeface="Jushley Shine"/>
              </a:defRPr>
            </a:pPr>
            <a:r>
              <a:rPr dirty="0">
                <a:solidFill>
                  <a:srgbClr val="5FB9DD"/>
                </a:solidFill>
              </a:rPr>
              <a:t>4/5 Mai</a:t>
            </a:r>
            <a:r>
              <a:rPr dirty="0"/>
              <a:t> - Spart ‘ ice - </a:t>
            </a:r>
            <a:r>
              <a:rPr dirty="0">
                <a:solidFill>
                  <a:srgbClr val="5FB9DD"/>
                </a:solidFill>
              </a:rPr>
              <a:t>u11</a:t>
            </a:r>
          </a:p>
          <a:p>
            <a:pPr>
              <a:defRPr sz="4800">
                <a:solidFill>
                  <a:srgbClr val="3D5D7E"/>
                </a:solidFill>
                <a:latin typeface="Jushley Shine"/>
                <a:ea typeface="Jushley Shine"/>
                <a:cs typeface="Jushley Shine"/>
                <a:sym typeface="Jushley Shine"/>
              </a:defRPr>
            </a:pPr>
            <a:r>
              <a:rPr dirty="0">
                <a:solidFill>
                  <a:srgbClr val="5EB9DD"/>
                </a:solidFill>
              </a:rPr>
              <a:t>18/19/20 Mai</a:t>
            </a:r>
            <a:r>
              <a:rPr dirty="0"/>
              <a:t> - Spartan Cup - </a:t>
            </a:r>
            <a:r>
              <a:rPr dirty="0">
                <a:solidFill>
                  <a:srgbClr val="5FB9DE"/>
                </a:solidFill>
              </a:rPr>
              <a:t>u13</a:t>
            </a:r>
          </a:p>
        </p:txBody>
      </p:sp>
      <p:pic>
        <p:nvPicPr>
          <p:cNvPr id="123" name="fond_de_page_MHCA.png" descr="fond_de_page_MHCA.png"/>
          <p:cNvPicPr>
            <a:picLocks noChangeAspect="1"/>
          </p:cNvPicPr>
          <p:nvPr/>
        </p:nvPicPr>
        <p:blipFill>
          <a:blip r:embed="rId3"/>
          <a:srcRect t="92589" b="732"/>
          <a:stretch>
            <a:fillRect/>
          </a:stretch>
        </p:blipFill>
        <p:spPr>
          <a:xfrm>
            <a:off x="-22821" y="8643938"/>
            <a:ext cx="13050440" cy="123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logo_MHC_quadri.png" descr="logo_MHC_quadr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177" y="5748976"/>
            <a:ext cx="2640974" cy="28696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OURNOIS DES SPARTIATES…">
            <a:extLst>
              <a:ext uri="{FF2B5EF4-FFF2-40B4-BE49-F238E27FC236}">
                <a16:creationId xmlns:a16="http://schemas.microsoft.com/office/drawing/2014/main" id="{93A582B3-D3F7-06A9-A63C-9005E243CDF3}"/>
              </a:ext>
            </a:extLst>
          </p:cNvPr>
          <p:cNvSpPr txBox="1"/>
          <p:nvPr/>
        </p:nvSpPr>
        <p:spPr>
          <a:xfrm>
            <a:off x="-3320342" y="7528318"/>
            <a:ext cx="1224319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3D5D7E"/>
                </a:solidFill>
                <a:latin typeface="Dalek Pinpoint Bold"/>
                <a:ea typeface="Dalek Pinpoint Bold"/>
                <a:cs typeface="Dalek Pinpoint Bold"/>
                <a:sym typeface="Dalek Pinpoint Bold"/>
              </a:defRPr>
            </a:pPr>
            <a:r>
              <a:rPr lang="fr-FR" dirty="0">
                <a:solidFill>
                  <a:schemeClr val="bg1"/>
                </a:solidFill>
              </a:rPr>
              <a:t>DOSSIER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TOURNOIS DES SPARTIATES…">
            <a:extLst>
              <a:ext uri="{FF2B5EF4-FFF2-40B4-BE49-F238E27FC236}">
                <a16:creationId xmlns:a16="http://schemas.microsoft.com/office/drawing/2014/main" id="{DF046130-E8BB-CA10-2258-73DC6A287C14}"/>
              </a:ext>
            </a:extLst>
          </p:cNvPr>
          <p:cNvSpPr txBox="1"/>
          <p:nvPr/>
        </p:nvSpPr>
        <p:spPr>
          <a:xfrm>
            <a:off x="4310544" y="7553310"/>
            <a:ext cx="1224319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3D5D7E"/>
                </a:solidFill>
                <a:latin typeface="Dalek Pinpoint Bold"/>
                <a:ea typeface="Dalek Pinpoint Bold"/>
                <a:cs typeface="Dalek Pinpoint Bold"/>
                <a:sym typeface="Dalek Pinpoint Bold"/>
              </a:defRPr>
            </a:pPr>
            <a:r>
              <a:rPr lang="fr-FR" dirty="0">
                <a:solidFill>
                  <a:schemeClr val="bg1"/>
                </a:solidFill>
              </a:rPr>
              <a:t>D’INSCRIPTION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INSCRIPTION"/>
          <p:cNvSpPr txBox="1"/>
          <p:nvPr/>
        </p:nvSpPr>
        <p:spPr>
          <a:xfrm rot="16200000">
            <a:off x="-2732658" y="3108692"/>
            <a:ext cx="7319964" cy="156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INSCRIPTION</a:t>
            </a:r>
          </a:p>
        </p:txBody>
      </p:sp>
      <p:sp>
        <p:nvSpPr>
          <p:cNvPr id="203" name="Club de : ……………………………………………………………………………………………………………..…"/>
          <p:cNvSpPr txBox="1"/>
          <p:nvPr/>
        </p:nvSpPr>
        <p:spPr>
          <a:xfrm>
            <a:off x="1710592" y="1378406"/>
            <a:ext cx="10543424" cy="699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marR="656590" algn="just" defTabSz="457200"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Club de : ……………………………………………………………………………………………………………..</a:t>
            </a:r>
          </a:p>
          <a:p>
            <a:pPr marL="342900" marR="656590" algn="just" defTabSz="457200"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Catégorie</a:t>
            </a:r>
            <a:r>
              <a:rPr dirty="0"/>
              <a:t> : …………………………………………………………………………………………………………..</a:t>
            </a:r>
          </a:p>
          <a:p>
            <a:pPr marL="342900" marR="656590" algn="just" defTabSz="457200"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Nom et N° Tel du Coach : …………………………………………………………………………………………</a:t>
            </a:r>
          </a:p>
          <a:p>
            <a:pPr marL="342900" marR="656590" algn="just" defTabSz="457200"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Nom et N° Tel du Resp. </a:t>
            </a:r>
            <a:r>
              <a:rPr dirty="0" err="1"/>
              <a:t>d’Equipe</a:t>
            </a:r>
            <a:r>
              <a:rPr dirty="0"/>
              <a:t> : ………………………………………………………………………………</a:t>
            </a:r>
          </a:p>
          <a:p>
            <a:pPr marL="342900" marR="656590" algn="l" defTabSz="457200"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Couleur des Maillots </a:t>
            </a:r>
            <a:r>
              <a:rPr dirty="0">
                <a:solidFill>
                  <a:srgbClr val="3D5D7E"/>
                </a:solidFill>
              </a:rPr>
              <a:t>(MARSEILLE </a:t>
            </a:r>
            <a:r>
              <a:rPr dirty="0" err="1">
                <a:solidFill>
                  <a:srgbClr val="3D5D7E"/>
                </a:solidFill>
              </a:rPr>
              <a:t>jouera</a:t>
            </a:r>
            <a:r>
              <a:rPr dirty="0">
                <a:solidFill>
                  <a:srgbClr val="3D5D7E"/>
                </a:solidFill>
              </a:rPr>
              <a:t> </a:t>
            </a:r>
            <a:r>
              <a:rPr dirty="0" err="1">
                <a:solidFill>
                  <a:srgbClr val="3D5D7E"/>
                </a:solidFill>
              </a:rPr>
              <a:t>en</a:t>
            </a:r>
            <a:r>
              <a:rPr dirty="0">
                <a:solidFill>
                  <a:srgbClr val="3D5D7E"/>
                </a:solidFill>
              </a:rPr>
              <a:t> BLANC et </a:t>
            </a:r>
            <a:r>
              <a:rPr dirty="0" err="1">
                <a:solidFill>
                  <a:srgbClr val="3D5D7E"/>
                </a:solidFill>
              </a:rPr>
              <a:t>en</a:t>
            </a:r>
            <a:r>
              <a:rPr dirty="0">
                <a:solidFill>
                  <a:srgbClr val="3D5D7E"/>
                </a:solidFill>
              </a:rPr>
              <a:t> BLEU):</a:t>
            </a:r>
            <a:r>
              <a:rPr dirty="0"/>
              <a:t>……………………………………….</a:t>
            </a:r>
          </a:p>
          <a:p>
            <a:pPr marL="342900" marR="656590" algn="just" defTabSz="457200">
              <a:defRPr sz="1600" b="1">
                <a:solidFill>
                  <a:srgbClr val="F90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342900" marR="656590" algn="just" defTabSz="457200"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Nombre de joueurs : ………….				</a:t>
            </a:r>
          </a:p>
          <a:p>
            <a:pPr marL="342900" marR="656590" algn="just" defTabSz="457200"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Nombre d’accompagnants (Dirigeants / Coach): ………….	</a:t>
            </a:r>
          </a:p>
          <a:p>
            <a:pPr marL="342900" marR="656590" algn="just" defTabSz="457200"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TOTAL nombre de repas : ……………..               </a:t>
            </a:r>
          </a:p>
          <a:p>
            <a:pPr marL="342900" marR="656590" algn="just" defTabSz="457200"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endParaRPr lang="fr-FR" dirty="0"/>
          </a:p>
          <a:p>
            <a:pPr marL="342900" marR="656590" algn="l" defTabSz="457200"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Repas Tournois </a:t>
            </a:r>
            <a:r>
              <a:rPr dirty="0"/>
              <a:t>U7/U9</a:t>
            </a:r>
            <a:r>
              <a:rPr lang="fr-FR" dirty="0"/>
              <a:t>/U11</a:t>
            </a:r>
            <a:r>
              <a:rPr dirty="0"/>
              <a:t> x 35€ </a:t>
            </a:r>
            <a:r>
              <a:rPr lang="fr-FR" dirty="0"/>
              <a:t>=   .…………. €</a:t>
            </a:r>
          </a:p>
          <a:p>
            <a:pPr marL="342900" marR="656590" algn="just" defTabSz="457200"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Repas Tournoi </a:t>
            </a:r>
            <a:r>
              <a:rPr dirty="0"/>
              <a:t>U13</a:t>
            </a:r>
            <a:r>
              <a:rPr lang="fr-FR" dirty="0"/>
              <a:t> x50 € </a:t>
            </a:r>
            <a:r>
              <a:rPr dirty="0"/>
              <a:t>= </a:t>
            </a:r>
            <a:r>
              <a:rPr lang="fr-FR" dirty="0"/>
              <a:t>              </a:t>
            </a:r>
            <a:r>
              <a:rPr dirty="0"/>
              <a:t>……………€</a:t>
            </a:r>
          </a:p>
          <a:p>
            <a:pPr marR="656590" indent="360045" algn="just" defTabSz="457200">
              <a:tabLst>
                <a:tab pos="355600" algn="l"/>
              </a:tabLst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R="656590" indent="360045" algn="just" defTabSz="457200">
              <a:tabLst>
                <a:tab pos="355600" algn="l"/>
              </a:tabLst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R="656590" indent="360045" algn="just" defTabSz="457200">
              <a:tabLst>
                <a:tab pos="355600" algn="l"/>
              </a:tabLst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TOTAL </a:t>
            </a:r>
            <a:r>
              <a:rPr lang="fr-FR" dirty="0"/>
              <a:t>INSCRIPTION </a:t>
            </a:r>
            <a:r>
              <a:rPr dirty="0"/>
              <a:t>: </a:t>
            </a:r>
            <a:r>
              <a:rPr lang="fr-FR" dirty="0"/>
              <a:t>			</a:t>
            </a:r>
          </a:p>
          <a:p>
            <a:pPr marR="656590" indent="360045" algn="just" defTabSz="457200">
              <a:tabLst>
                <a:tab pos="355600" algn="l"/>
              </a:tabLst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U7/U9 :  275 € + Frais repas =…………..€</a:t>
            </a:r>
          </a:p>
          <a:p>
            <a:pPr marR="656590" indent="360045" algn="just" defTabSz="457200">
              <a:tabLst>
                <a:tab pos="355600" algn="l"/>
              </a:tabLst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U11 :     300 € + Frais repas =	…………..€</a:t>
            </a:r>
          </a:p>
          <a:p>
            <a:pPr marR="656590" indent="360045" algn="just" defTabSz="457200">
              <a:tabLst>
                <a:tab pos="355600" algn="l"/>
              </a:tabLst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fr-FR" dirty="0"/>
              <a:t>U13 :     350 € + Frais repas =	…………..€</a:t>
            </a:r>
          </a:p>
          <a:p>
            <a:pPr marR="656590" indent="360045" algn="just" defTabSz="457200">
              <a:tabLst>
                <a:tab pos="355600" algn="l"/>
              </a:tabLst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R="656590" indent="360045" algn="just" defTabSz="457200">
              <a:tabLst>
                <a:tab pos="355600" algn="l"/>
              </a:tabLst>
              <a:defRPr sz="16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Règlement</a:t>
            </a:r>
            <a:r>
              <a:rPr dirty="0"/>
              <a:t> par virement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mentionnant</a:t>
            </a:r>
            <a:r>
              <a:rPr dirty="0"/>
              <a:t> sur le </a:t>
            </a:r>
            <a:r>
              <a:rPr dirty="0" err="1"/>
              <a:t>libellé</a:t>
            </a:r>
            <a:r>
              <a:rPr dirty="0"/>
              <a:t> :</a:t>
            </a:r>
            <a:r>
              <a:rPr u="none" dirty="0"/>
              <a:t> « </a:t>
            </a:r>
            <a:r>
              <a:rPr u="none" dirty="0" err="1"/>
              <a:t>Tournoi</a:t>
            </a:r>
            <a:r>
              <a:rPr u="none" dirty="0"/>
              <a:t> Marseille - </a:t>
            </a:r>
            <a:r>
              <a:rPr u="none" dirty="0" err="1"/>
              <a:t>Catégorie</a:t>
            </a:r>
            <a:r>
              <a:rPr u="none" dirty="0"/>
              <a:t> - Club »</a:t>
            </a:r>
          </a:p>
          <a:p>
            <a:pPr marR="656590" indent="360045" algn="just" defTabSz="457200">
              <a:tabLst>
                <a:tab pos="355600" algn="l"/>
              </a:tabLst>
              <a:defRPr sz="1600" b="1" u="sng">
                <a:latin typeface="Helvetica"/>
                <a:ea typeface="Helvetica"/>
                <a:cs typeface="Helvetica"/>
                <a:sym typeface="Helvetica"/>
              </a:defRPr>
            </a:pPr>
            <a:endParaRPr u="none" dirty="0"/>
          </a:p>
          <a:p>
            <a:pPr marR="656590" indent="360045" algn="just" defTabSz="457200">
              <a:tabLst>
                <a:tab pos="355600" algn="l"/>
              </a:tabLst>
              <a:defRPr sz="1600" b="1" u="sng">
                <a:latin typeface="Helvetica"/>
                <a:ea typeface="Helvetica"/>
                <a:cs typeface="Helvetica"/>
                <a:sym typeface="Helvetica"/>
              </a:defRPr>
            </a:pPr>
            <a:endParaRPr u="none" dirty="0"/>
          </a:p>
          <a:p>
            <a:pPr marR="656590" indent="360045" algn="just" defTabSz="457200">
              <a:tabLst>
                <a:tab pos="355600" algn="l"/>
              </a:tabLst>
              <a:defRPr sz="16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u="none" dirty="0"/>
              <a:t>Allergies </a:t>
            </a:r>
            <a:r>
              <a:rPr u="none" dirty="0" err="1"/>
              <a:t>ou</a:t>
            </a:r>
            <a:r>
              <a:rPr u="none" dirty="0"/>
              <a:t> régimes </a:t>
            </a:r>
            <a:r>
              <a:rPr u="none" dirty="0" err="1"/>
              <a:t>alimentaire</a:t>
            </a:r>
            <a:r>
              <a:rPr u="none" dirty="0"/>
              <a:t> (</a:t>
            </a:r>
            <a:r>
              <a:rPr u="none" dirty="0" err="1"/>
              <a:t>mentionner</a:t>
            </a:r>
            <a:r>
              <a:rPr u="none" dirty="0"/>
              <a:t> le type </a:t>
            </a:r>
            <a:r>
              <a:rPr u="none" dirty="0" err="1"/>
              <a:t>d’allergie</a:t>
            </a:r>
            <a:r>
              <a:rPr u="none" dirty="0"/>
              <a:t> </a:t>
            </a:r>
            <a:r>
              <a:rPr u="none" dirty="0" err="1"/>
              <a:t>ou</a:t>
            </a:r>
            <a:r>
              <a:rPr u="none" dirty="0"/>
              <a:t> régime particulier </a:t>
            </a:r>
            <a:r>
              <a:rPr u="none" dirty="0" err="1"/>
              <a:t>ainsi</a:t>
            </a:r>
            <a:r>
              <a:rPr u="none" dirty="0"/>
              <a:t> que l</a:t>
            </a:r>
            <a:r>
              <a:rPr lang="fr-FR" u="none" dirty="0"/>
              <a:t>e </a:t>
            </a:r>
            <a:r>
              <a:rPr u="none" dirty="0"/>
              <a:t>nom de </a:t>
            </a:r>
            <a:r>
              <a:rPr u="none" dirty="0" err="1"/>
              <a:t>l’enfant</a:t>
            </a:r>
            <a:r>
              <a:rPr u="none" dirty="0"/>
              <a:t>) :</a:t>
            </a:r>
          </a:p>
          <a:p>
            <a:pPr marR="656590" indent="360045" algn="just" defTabSz="457200">
              <a:tabLst>
                <a:tab pos="355600" algn="l"/>
              </a:tabLst>
              <a:defRPr sz="1600" b="1" u="sng">
                <a:latin typeface="Helvetica"/>
                <a:ea typeface="Helvetica"/>
                <a:cs typeface="Helvetica"/>
                <a:sym typeface="Helvetica"/>
              </a:defRPr>
            </a:pPr>
            <a:endParaRPr u="none" dirty="0"/>
          </a:p>
          <a:p>
            <a:pPr marR="656590" indent="360045" algn="just" defTabSz="457200">
              <a:tabLst>
                <a:tab pos="355600" algn="l"/>
              </a:tabLst>
              <a:defRPr sz="16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u="none" dirty="0"/>
              <a:t>…………………………………………………………………………………………………………………</a:t>
            </a:r>
          </a:p>
          <a:p>
            <a:pPr marR="656590" indent="360045" algn="just" defTabSz="457200">
              <a:tabLst>
                <a:tab pos="355600" algn="l"/>
              </a:tabLst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endParaRPr u="none" dirty="0"/>
          </a:p>
        </p:txBody>
      </p:sp>
      <p:sp>
        <p:nvSpPr>
          <p:cNvPr id="204" name="TOURNOIS DES SPARTIATES"/>
          <p:cNvSpPr txBox="1"/>
          <p:nvPr/>
        </p:nvSpPr>
        <p:spPr>
          <a:xfrm>
            <a:off x="3793824" y="221185"/>
            <a:ext cx="9077860" cy="883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D5D7E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TOURNOIS DES SPARTIATES</a:t>
            </a:r>
          </a:p>
        </p:txBody>
      </p:sp>
      <p:pic>
        <p:nvPicPr>
          <p:cNvPr id="205" name="logo_MHC_quadri.png" descr="logo_MHC_quad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231" y="7841100"/>
            <a:ext cx="1597479" cy="1735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INSCRIPTION"/>
          <p:cNvSpPr txBox="1"/>
          <p:nvPr/>
        </p:nvSpPr>
        <p:spPr>
          <a:xfrm rot="16200000">
            <a:off x="-2732658" y="3108692"/>
            <a:ext cx="7319964" cy="156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INSCRIPTION</a:t>
            </a:r>
          </a:p>
        </p:txBody>
      </p:sp>
      <p:graphicFrame>
        <p:nvGraphicFramePr>
          <p:cNvPr id="208" name="Tableau 1"/>
          <p:cNvGraphicFramePr/>
          <p:nvPr/>
        </p:nvGraphicFramePr>
        <p:xfrm>
          <a:off x="1676400" y="1384300"/>
          <a:ext cx="10984406" cy="7754434"/>
        </p:xfrm>
        <a:graphic>
          <a:graphicData uri="http://schemas.openxmlformats.org/drawingml/2006/table">
            <a:tbl>
              <a:tblPr firstRow="1" firstCol="1">
                <a:tableStyleId>{CF821DB8-F4EB-4A41-A1BA-3FCAFE7338EE}</a:tableStyleId>
              </a:tblPr>
              <a:tblGrid>
                <a:gridCol w="183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1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023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ym typeface="Helvetica"/>
                        </a:rPr>
                        <a:t>Catégorie : 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NOM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PRENOM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ANNEE DE NAISSANCE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N° LICENCE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N° MAILLOT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09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COACH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874">
                <a:tc rowSpan="2"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DIRIGEANT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A6AAA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8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413">
                <a:tc rowSpan="2"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GB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413">
                <a:tc rowSpan="12"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JOUEURS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hueOff val="273561"/>
                        <a:satOff val="2937"/>
                        <a:lumOff val="-222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54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09" name="TOURNOIS DES SPARTIATES"/>
          <p:cNvSpPr txBox="1"/>
          <p:nvPr/>
        </p:nvSpPr>
        <p:spPr>
          <a:xfrm>
            <a:off x="3745946" y="253967"/>
            <a:ext cx="9077859" cy="883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D5D7E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TOURNOIS DES SPARTIATES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ONTACTS"/>
          <p:cNvSpPr txBox="1"/>
          <p:nvPr/>
        </p:nvSpPr>
        <p:spPr>
          <a:xfrm rot="16200000">
            <a:off x="-2138251" y="2905492"/>
            <a:ext cx="6156550" cy="156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CONTACTS</a:t>
            </a:r>
          </a:p>
        </p:txBody>
      </p:sp>
      <p:sp>
        <p:nvSpPr>
          <p:cNvPr id="212" name="Stephane Gaillard      Responsable Tournoi…"/>
          <p:cNvSpPr txBox="1"/>
          <p:nvPr/>
        </p:nvSpPr>
        <p:spPr>
          <a:xfrm>
            <a:off x="2401177" y="1162228"/>
            <a:ext cx="8986875" cy="92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Stephane Gaillard				  Responsable Tournoi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06.84.49.29.94			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2"/>
              </a:rPr>
              <a:t>tournoi.mhca@gmail.com</a:t>
            </a:r>
            <a:r>
              <a:t> 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Axel Barnique                                       Responsable Sportif 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06.20.94.98.99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3"/>
              </a:rPr>
              <a:t>axel.barnique@mhca.fr</a:t>
            </a:r>
            <a:r>
              <a:t> 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Jessye Austen                                      Responsable Administratif &amp; Logistique (U7)</a:t>
            </a:r>
          </a:p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06.01.18.63.68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Sylvie Marino</a:t>
            </a:r>
          </a:p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06.41.70.35.96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Sophie Bellumore                                Responsable Administratif &amp; Logistique (U9)</a:t>
            </a:r>
          </a:p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06.03.84.94.12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Odile Malet</a:t>
            </a:r>
          </a:p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06.81.30.73.95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Roxanne Cecile                                   </a:t>
            </a:r>
          </a:p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06.09.89.40.61</a:t>
            </a:r>
          </a:p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Sophie Chouvet                                   Responsables Administratif &amp; Logistique (U11)</a:t>
            </a:r>
          </a:p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06.64.44.69.69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Armelle Gueneux</a:t>
            </a:r>
          </a:p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06.38.28.84.96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Marjorie Lebran                                    Responsable Administratif &amp; Logistique (U13)</a:t>
            </a:r>
          </a:p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06.03.07.70.43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Alain Stevanovitch</a:t>
            </a:r>
          </a:p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06.63.06.91.07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Jean-Noel Lebran</a:t>
            </a:r>
          </a:p>
          <a:p>
            <a:pPr algn="l" defTabSz="45720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06.03.07.70.43</a:t>
            </a:r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17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3" name="TOURNOIS DES SPARTIATES"/>
          <p:cNvSpPr txBox="1"/>
          <p:nvPr/>
        </p:nvSpPr>
        <p:spPr>
          <a:xfrm>
            <a:off x="3793824" y="221185"/>
            <a:ext cx="9077860" cy="883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3D5D7E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TOURNOIS DES SPARTIATES</a:t>
            </a:r>
          </a:p>
        </p:txBody>
      </p:sp>
      <p:pic>
        <p:nvPicPr>
          <p:cNvPr id="214" name="logo_MHC_quadri.png" descr="logo_MHC_quadr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3969" y="7791927"/>
            <a:ext cx="1597479" cy="1735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313</Words>
  <Application>Microsoft Macintosh PowerPoint</Application>
  <PresentationFormat>Personnalisé</PresentationFormat>
  <Paragraphs>81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Avenir</vt:lpstr>
      <vt:lpstr>Dalek Pinpoint Bold</vt:lpstr>
      <vt:lpstr>Futura</vt:lpstr>
      <vt:lpstr>Futura Bold</vt:lpstr>
      <vt:lpstr>Helvetica</vt:lpstr>
      <vt:lpstr>Helvetica Light</vt:lpstr>
      <vt:lpstr>Jushley Shine</vt:lpstr>
      <vt:lpstr>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Axel BARNIQUE</cp:lastModifiedBy>
  <cp:revision>3</cp:revision>
  <dcterms:modified xsi:type="dcterms:W3CDTF">2023-10-12T08:33:05Z</dcterms:modified>
</cp:coreProperties>
</file>